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67" r:id="rId2"/>
    <p:sldId id="266" r:id="rId3"/>
    <p:sldId id="265" r:id="rId4"/>
    <p:sldId id="272" r:id="rId5"/>
    <p:sldId id="264" r:id="rId6"/>
    <p:sldId id="256" r:id="rId7"/>
    <p:sldId id="270" r:id="rId8"/>
    <p:sldId id="273" r:id="rId9"/>
    <p:sldId id="268" r:id="rId10"/>
    <p:sldId id="274" r:id="rId11"/>
    <p:sldId id="271" r:id="rId12"/>
    <p:sldId id="275" r:id="rId13"/>
    <p:sldId id="269" r:id="rId14"/>
    <p:sldId id="282" r:id="rId15"/>
    <p:sldId id="276" r:id="rId16"/>
    <p:sldId id="277" r:id="rId17"/>
    <p:sldId id="278" r:id="rId18"/>
    <p:sldId id="279" r:id="rId19"/>
    <p:sldId id="281" r:id="rId20"/>
    <p:sldId id="280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571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0954C4-76C7-4C10-A7C7-806A5AF18FCE}" type="datetimeFigureOut">
              <a:rPr lang="ru-RU" smtClean="0"/>
              <a:pPr/>
              <a:t>08.02.2019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6C1A5A-2C19-4743-99DE-B6754AD2764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6C1A5A-2C19-4743-99DE-B6754AD27641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6C1A5A-2C19-4743-99DE-B6754AD27641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6C1A5A-2C19-4743-99DE-B6754AD27641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6C1A5A-2C19-4743-99DE-B6754AD27641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6C1A5A-2C19-4743-99DE-B6754AD27641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6C1A5A-2C19-4743-99DE-B6754AD27641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6C1A5A-2C19-4743-99DE-B6754AD27641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6C1A5A-2C19-4743-99DE-B6754AD27641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6C1A5A-2C19-4743-99DE-B6754AD27641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6C1A5A-2C19-4743-99DE-B6754AD27641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6C1A5A-2C19-4743-99DE-B6754AD27641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Olga\Desktop\Урок Подземные воды\91785217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642909" y="1285860"/>
          <a:ext cx="8001057" cy="4634499"/>
        </p:xfrm>
        <a:graphic>
          <a:graphicData uri="http://schemas.openxmlformats.org/drawingml/2006/table">
            <a:tbl>
              <a:tblPr/>
              <a:tblGrid>
                <a:gridCol w="2667019"/>
                <a:gridCol w="2667019"/>
                <a:gridCol w="2667019"/>
              </a:tblGrid>
              <a:tr h="13683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8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м.</a:t>
                      </a:r>
                      <a:endParaRPr lang="ru-RU" sz="48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8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&lt;</a:t>
                      </a:r>
                      <a:r>
                        <a:rPr lang="ru-RU" sz="48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1‰</a:t>
                      </a:r>
                      <a:endParaRPr lang="ru-RU" sz="48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8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-2⁰ С</a:t>
                      </a:r>
                      <a:endParaRPr lang="ru-RU" sz="4800" b="1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486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800" b="1" dirty="0" smtClean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6-8</a:t>
                      </a:r>
                      <a:r>
                        <a:rPr lang="ru-RU" sz="4800" b="1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‰</a:t>
                      </a:r>
                      <a:endParaRPr lang="ru-RU" sz="4800" b="1" dirty="0" smtClean="0">
                        <a:solidFill>
                          <a:schemeClr val="bg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8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800" b="1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250 </a:t>
                      </a:r>
                      <a:r>
                        <a:rPr lang="ru-RU" sz="48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м.</a:t>
                      </a:r>
                      <a:endParaRPr lang="ru-RU" sz="48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8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+2-3⁰ С</a:t>
                      </a:r>
                      <a:endParaRPr lang="ru-RU" sz="48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99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8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35</a:t>
                      </a:r>
                      <a:r>
                        <a:rPr lang="ru-RU" sz="4800" b="1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8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800" b="1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71</a:t>
                      </a:r>
                      <a:endParaRPr lang="ru-RU" sz="48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8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42‰</a:t>
                      </a:r>
                      <a:endParaRPr lang="ru-RU" sz="48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Olga\Desktop\Урок Подземные воды\91785217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94522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714876" y="1000108"/>
            <a:ext cx="4214842" cy="41434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785794"/>
            <a:ext cx="3714776" cy="32147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5786" y="1643050"/>
            <a:ext cx="2286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Г.П.</a:t>
            </a:r>
            <a:endParaRPr lang="ru-RU" sz="4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трелка вниз 16"/>
          <p:cNvSpPr/>
          <p:nvPr/>
        </p:nvSpPr>
        <p:spPr>
          <a:xfrm>
            <a:off x="1214414" y="2357430"/>
            <a:ext cx="214314" cy="642942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8" name="Стрелка вниз 17"/>
          <p:cNvSpPr/>
          <p:nvPr/>
        </p:nvSpPr>
        <p:spPr>
          <a:xfrm>
            <a:off x="1928794" y="2357430"/>
            <a:ext cx="214314" cy="642942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>
            <a:off x="2571736" y="2357430"/>
            <a:ext cx="214314" cy="642942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500694" y="1857364"/>
            <a:ext cx="29289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И.  1492</a:t>
            </a:r>
          </a:p>
          <a:p>
            <a:r>
              <a:rPr lang="ru-RU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           ХК</a:t>
            </a:r>
            <a:endParaRPr lang="ru-RU" sz="4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трелка влево 20"/>
          <p:cNvSpPr/>
          <p:nvPr/>
        </p:nvSpPr>
        <p:spPr>
          <a:xfrm>
            <a:off x="6286512" y="2786058"/>
            <a:ext cx="714380" cy="214314"/>
          </a:xfrm>
          <a:prstGeom prst="lef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Olga\Desktop\Урок Подземные воды\91785217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57224" y="1500174"/>
            <a:ext cx="3500462" cy="2428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072066" y="2357430"/>
            <a:ext cx="3643338" cy="25717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узел 5"/>
          <p:cNvSpPr/>
          <p:nvPr/>
        </p:nvSpPr>
        <p:spPr>
          <a:xfrm>
            <a:off x="1357290" y="1857364"/>
            <a:ext cx="1214446" cy="121444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000364" y="2571744"/>
            <a:ext cx="9286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= 2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28728" y="2071678"/>
            <a:ext cx="10001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З.К.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15008" y="3214686"/>
            <a:ext cx="25717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1=4</a:t>
            </a:r>
            <a:endParaRPr lang="ru-RU" sz="6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Olga\Desktop\Урок Подземные воды\91785217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Овал 5"/>
          <p:cNvSpPr/>
          <p:nvPr/>
        </p:nvSpPr>
        <p:spPr>
          <a:xfrm>
            <a:off x="1000100" y="1142984"/>
            <a:ext cx="3571900" cy="221457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3857620" y="4214818"/>
            <a:ext cx="4929222" cy="18573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785918" y="1643050"/>
            <a:ext cx="228601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6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&gt;</a:t>
            </a:r>
            <a:r>
              <a:rPr lang="ru-RU" sz="6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6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20072" y="4714884"/>
            <a:ext cx="32095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1+1+1+1=71</a:t>
            </a:r>
            <a:endParaRPr lang="ru-RU" sz="4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Olga\Desktop\Урок Подземные воды\91785217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5456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260648"/>
            <a:ext cx="2016224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Многолетняя мерзлота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732240" y="260648"/>
            <a:ext cx="2232248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Искусственные водоёмы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1772816"/>
            <a:ext cx="1728192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Реки</a:t>
            </a:r>
            <a:endParaRPr lang="ru-RU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971600" y="4293096"/>
            <a:ext cx="1872208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Озёра</a:t>
            </a:r>
            <a:endParaRPr lang="ru-RU" sz="28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059832" y="2420888"/>
            <a:ext cx="2880320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Подземные воды</a:t>
            </a:r>
            <a:endParaRPr lang="ru-RU" sz="32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156176" y="4221088"/>
            <a:ext cx="1872208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Ледники</a:t>
            </a:r>
            <a:endParaRPr lang="ru-RU" sz="28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7164288" y="1700808"/>
            <a:ext cx="1728192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Болота</a:t>
            </a: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483768" y="332656"/>
            <a:ext cx="3888432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Воды суши</a:t>
            </a:r>
            <a:endParaRPr lang="ru-RU" sz="4400" dirty="0"/>
          </a:p>
        </p:txBody>
      </p:sp>
      <p:cxnSp>
        <p:nvCxnSpPr>
          <p:cNvPr id="17" name="Прямая со стрелкой 16"/>
          <p:cNvCxnSpPr>
            <a:stCxn id="4" idx="1"/>
            <a:endCxn id="5" idx="3"/>
          </p:cNvCxnSpPr>
          <p:nvPr/>
        </p:nvCxnSpPr>
        <p:spPr>
          <a:xfrm flipH="1" flipV="1">
            <a:off x="2267744" y="728700"/>
            <a:ext cx="216024" cy="72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4" idx="3"/>
          </p:cNvCxnSpPr>
          <p:nvPr/>
        </p:nvCxnSpPr>
        <p:spPr>
          <a:xfrm flipV="1">
            <a:off x="6372200" y="620688"/>
            <a:ext cx="360040" cy="1800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H="1">
            <a:off x="2051720" y="1268760"/>
            <a:ext cx="648072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endCxn id="11" idx="1"/>
          </p:cNvCxnSpPr>
          <p:nvPr/>
        </p:nvCxnSpPr>
        <p:spPr>
          <a:xfrm>
            <a:off x="6228184" y="1268760"/>
            <a:ext cx="936104" cy="10081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H="1">
            <a:off x="1979712" y="1268760"/>
            <a:ext cx="1152128" cy="29523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5724128" y="1268760"/>
            <a:ext cx="1656184" cy="28803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stCxn id="4" idx="2"/>
            <a:endCxn id="9" idx="0"/>
          </p:cNvCxnSpPr>
          <p:nvPr/>
        </p:nvCxnSpPr>
        <p:spPr>
          <a:xfrm>
            <a:off x="4427984" y="1268760"/>
            <a:ext cx="72008" cy="11521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Olga\Desktop\Урок Подземные воды\landscape_waterfall_nature_forest_fossil_spring_coconino_national_forest_arizona_usa-399458.jpg!d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60848"/>
            <a:ext cx="8229600" cy="4320480"/>
          </a:xfrm>
        </p:spPr>
        <p:txBody>
          <a:bodyPr>
            <a:noAutofit/>
          </a:bodyPr>
          <a:lstStyle/>
          <a:p>
            <a:r>
              <a:rPr lang="ru-RU" sz="7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Подземные воды</a:t>
            </a:r>
            <a:endParaRPr lang="ru-RU" sz="7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Olga\Desktop\Урок Подземные воды\91785217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Условия образования подземных вод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705275"/>
          </a:xfrm>
        </p:spPr>
        <p:txBody>
          <a:bodyPr/>
          <a:lstStyle/>
          <a:p>
            <a:pPr lvl="0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Атмосферные осадки в достаточном количестве.</a:t>
            </a:r>
          </a:p>
          <a:p>
            <a:pPr lvl="0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Способность горных пород пропускать воду.</a:t>
            </a:r>
          </a:p>
          <a:p>
            <a:pPr>
              <a:buNone/>
            </a:pP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Olga\Desktop\Урок Подземные воды\91785217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Горные породы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705275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Водопроницаемые                  Водоупорные</a:t>
            </a:r>
          </a:p>
          <a:p>
            <a:pPr>
              <a:buNone/>
            </a:pPr>
            <a:endParaRPr lang="ru-RU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песок                                                глина</a:t>
            </a:r>
          </a:p>
          <a:p>
            <a:pPr>
              <a:buNone/>
            </a:pP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галька                                              гранит         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 rot="5400000">
            <a:off x="2035951" y="1321579"/>
            <a:ext cx="1214446" cy="10001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rot="5400000">
            <a:off x="3428992" y="2357430"/>
            <a:ext cx="214314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16200000" flipH="1">
            <a:off x="5822165" y="1250141"/>
            <a:ext cx="1214446" cy="1143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Olga\Desktop\Урок Подземные воды\91785217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Пещера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https://videouroki.net/videouroki/conspekty/geo6/18-podziemnyie-vody.files/image002.pn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340768"/>
            <a:ext cx="8136904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Olga\Desktop\Урок Подземные воды\91785217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Горные породы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705275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Водопроницаемые                  Водоупорные</a:t>
            </a:r>
          </a:p>
          <a:p>
            <a:pPr>
              <a:buNone/>
            </a:pPr>
            <a:endParaRPr lang="ru-RU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            Легкорастворимые</a:t>
            </a:r>
          </a:p>
          <a:p>
            <a:pPr>
              <a:buNone/>
            </a:pP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песок                                                    глина</a:t>
            </a:r>
          </a:p>
          <a:p>
            <a:pPr>
              <a:buNone/>
            </a:pP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галька               известняк                гранит    </a:t>
            </a:r>
          </a:p>
          <a:p>
            <a:pPr>
              <a:buNone/>
            </a:pP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                соль          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 rot="5400000">
            <a:off x="2035951" y="1321579"/>
            <a:ext cx="1214446" cy="10001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rot="5400000">
            <a:off x="3428992" y="2357430"/>
            <a:ext cx="214314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16200000" flipH="1">
            <a:off x="5822165" y="1250141"/>
            <a:ext cx="1214446" cy="1143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rot="5400000">
            <a:off x="1107257" y="3536157"/>
            <a:ext cx="92869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H="1">
            <a:off x="4211960" y="4001298"/>
            <a:ext cx="3644" cy="6518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5400000">
            <a:off x="6286512" y="3571876"/>
            <a:ext cx="100013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Olga\Desktop\Урок Подземные воды\91785217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Сталактиты, сталагмиты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https://videouroki.net/videouroki/conspekty/geo6/18-podziemnyie-vody.files/image003.pn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556792"/>
            <a:ext cx="8208911" cy="4680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Olga\Desktop\Урок Подземные воды\91785217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Грунтовые воды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 descr="https://videouroki.net/videouroki/conspekty/geo6/18-podziemnyie-vody.files/image005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1340768"/>
            <a:ext cx="8215370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Olga\Desktop\Урок Подземные воды\91785217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Факторы, влияющие на уровень грунтовых вод.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Количество осадков</a:t>
            </a:r>
          </a:p>
          <a:p>
            <a:pPr>
              <a:buFont typeface="Wingdings" pitchFamily="2" charset="2"/>
              <a:buChar char="q"/>
            </a:pP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Таяние снега</a:t>
            </a:r>
          </a:p>
          <a:p>
            <a:pPr>
              <a:buFont typeface="Wingdings" pitchFamily="2" charset="2"/>
              <a:buChar char="q"/>
            </a:pP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Засушливость лета</a:t>
            </a:r>
          </a:p>
          <a:p>
            <a:pPr>
              <a:buFont typeface="Wingdings" pitchFamily="2" charset="2"/>
              <a:buChar char="q"/>
            </a:pP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Рельеф</a:t>
            </a:r>
          </a:p>
          <a:p>
            <a:pPr>
              <a:buFont typeface="Wingdings" pitchFamily="2" charset="2"/>
              <a:buChar char="q"/>
            </a:pP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Близость рек и озёр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Olga\Desktop\Урок Подземные воды\91785217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Родник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https://videouroki.net/videouroki/conspekty/geo6/18-podziemnyie-vody.files/image006.pn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412776"/>
            <a:ext cx="8280920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Olga\Desktop\Урок Подземные воды\91785217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Межпластовые воды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s://videouroki.net/videouroki/conspekty/geo6/18-podziemnyie-vody.files/image007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1556792"/>
            <a:ext cx="8208912" cy="4801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Olga\Desktop\Урок Подземные воды\91785217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78498"/>
          </a:xfrm>
        </p:spPr>
        <p:txBody>
          <a:bodyPr>
            <a:normAutofit/>
          </a:bodyPr>
          <a:lstStyle/>
          <a:p>
            <a:r>
              <a:rPr lang="ru-RU" sz="6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Артезианские воды – </a:t>
            </a:r>
            <a:r>
              <a:rPr lang="ru-RU" sz="6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самоизливающиеся подземные воды. </a:t>
            </a:r>
            <a:endParaRPr lang="ru-RU" sz="6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Olga\Desktop\Урок Подземные воды\91785217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Минеральные воды</a:t>
            </a:r>
            <a:endParaRPr lang="ru-RU" sz="5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C:\Users\Olga\Desktop\spain-min-waters-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5776" y="1196753"/>
            <a:ext cx="4464496" cy="2592288"/>
          </a:xfrm>
          <a:prstGeom prst="rect">
            <a:avLst/>
          </a:prstGeom>
          <a:noFill/>
        </p:spPr>
      </p:pic>
      <p:pic>
        <p:nvPicPr>
          <p:cNvPr id="1027" name="Picture 3" descr="C:\Users\Olga\Desktop\mineralnaya-voda-pri-gastrite-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3284984"/>
            <a:ext cx="4211960" cy="2409056"/>
          </a:xfrm>
          <a:prstGeom prst="rect">
            <a:avLst/>
          </a:prstGeom>
          <a:noFill/>
        </p:spPr>
      </p:pic>
      <p:pic>
        <p:nvPicPr>
          <p:cNvPr id="1028" name="Picture 4" descr="C:\Users\Olga\Desktop\i-4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11960" y="4293096"/>
            <a:ext cx="4392488" cy="2342778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Olga\Desktop\Урок Подземные воды\91785217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Деятельность человека</a:t>
            </a:r>
            <a:endParaRPr lang="ru-RU" sz="5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 descr="C:\Users\Olga\Desktop\stochnye-vody-promyshlennyh-predpriyati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3573016"/>
            <a:ext cx="4630911" cy="3114278"/>
          </a:xfrm>
          <a:prstGeom prst="rect">
            <a:avLst/>
          </a:prstGeom>
          <a:noFill/>
        </p:spPr>
      </p:pic>
      <p:pic>
        <p:nvPicPr>
          <p:cNvPr id="2052" name="Picture 4" descr="C:\Users\Olga\Desktop\depositphotos_69103197-stock-video-african-child-using-a-larg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2276872"/>
            <a:ext cx="4139952" cy="2825502"/>
          </a:xfrm>
          <a:prstGeom prst="rect">
            <a:avLst/>
          </a:prstGeom>
          <a:noFill/>
        </p:spPr>
      </p:pic>
      <p:pic>
        <p:nvPicPr>
          <p:cNvPr id="7" name="Picture 2" descr="C:\Users\Olga\Desktop\regnum_picture_1519728876481184_normal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520" y="1196752"/>
            <a:ext cx="4458072" cy="2926333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Olga\Desktop\Урок Подземные воды\91785217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026570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Домашнее задание</a:t>
            </a:r>
            <a:br>
              <a:rPr lang="ru-RU" sz="5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5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§22.</a:t>
            </a:r>
            <a:br>
              <a:rPr lang="ru-RU" sz="5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5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Olga\Desktop\Урок Подземные воды\91785217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82554"/>
          </a:xfrm>
        </p:spPr>
        <p:txBody>
          <a:bodyPr>
            <a:normAutofit/>
          </a:bodyPr>
          <a:lstStyle/>
          <a:p>
            <a:r>
              <a:rPr lang="ru-RU" sz="9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Спасибо </a:t>
            </a:r>
            <a:br>
              <a:rPr lang="ru-RU" sz="9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9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 урок!</a:t>
            </a:r>
            <a:endParaRPr lang="ru-RU" sz="9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</TotalTime>
  <Words>149</Words>
  <Application>Microsoft Office PowerPoint</Application>
  <PresentationFormat>Экран (4:3)</PresentationFormat>
  <Paragraphs>69</Paragraphs>
  <Slides>20</Slides>
  <Notes>11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Слайд 1</vt:lpstr>
      <vt:lpstr>   </vt:lpstr>
      <vt:lpstr>Слайд 3</vt:lpstr>
      <vt:lpstr>Слайд 4</vt:lpstr>
      <vt:lpstr>Слайд 5</vt:lpstr>
      <vt:lpstr>Подземные воды</vt:lpstr>
      <vt:lpstr>Условия образования подземных вод</vt:lpstr>
      <vt:lpstr>Горные породы</vt:lpstr>
      <vt:lpstr>Пещера</vt:lpstr>
      <vt:lpstr>Горные породы</vt:lpstr>
      <vt:lpstr>Сталактиты, сталагмиты</vt:lpstr>
      <vt:lpstr>Грунтовые воды</vt:lpstr>
      <vt:lpstr>Факторы, влияющие на уровень грунтовых вод.</vt:lpstr>
      <vt:lpstr>Родник</vt:lpstr>
      <vt:lpstr>Межпластовые воды</vt:lpstr>
      <vt:lpstr>Артезианские воды – самоизливающиеся подземные воды. </vt:lpstr>
      <vt:lpstr>Минеральные воды</vt:lpstr>
      <vt:lpstr>Деятельность человека</vt:lpstr>
      <vt:lpstr>Домашнее задание §22. </vt:lpstr>
      <vt:lpstr>Спасибо  за урок!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Olga</dc:creator>
  <cp:lastModifiedBy>Olga</cp:lastModifiedBy>
  <cp:revision>31</cp:revision>
  <dcterms:created xsi:type="dcterms:W3CDTF">2019-02-04T12:01:55Z</dcterms:created>
  <dcterms:modified xsi:type="dcterms:W3CDTF">2019-02-08T06:39:51Z</dcterms:modified>
</cp:coreProperties>
</file>