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0" r:id="rId4"/>
    <p:sldId id="258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-570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2/25/2020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2/25/2020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2/25/2020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2/25/2020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2/25/2020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2/25/2020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2/25/2020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2/25/2020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2/25/2020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2/25/2020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бучение 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метанию 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малого 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мяча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Одним из средств физического развития и специальной подготовки школьников и молодежи является метание малых мячей. </a:t>
            </a:r>
          </a:p>
        </p:txBody>
      </p:sp>
    </p:spTree>
    <p:extLst>
      <p:ext uri="{BB962C8B-B14F-4D97-AF65-F5344CB8AC3E}">
        <p14:creationId xmlns:p14="http://schemas.microsoft.com/office/powerpoint/2010/main" val="4119950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28692" y="0"/>
            <a:ext cx="9404723" cy="1400530"/>
          </a:xfrm>
        </p:spPr>
        <p:txBody>
          <a:bodyPr/>
          <a:lstStyle/>
          <a:p>
            <a:r>
              <a:rPr lang="ru-RU" dirty="0" smtClean="0"/>
              <a:t>Факты.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7550" y="1152983"/>
            <a:ext cx="7087650" cy="3005938"/>
          </a:xfrm>
        </p:spPr>
        <p:txBody>
          <a:bodyPr>
            <a:noAutofit/>
          </a:bodyPr>
          <a:lstStyle/>
          <a:p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занятиях в зале применяются теннисные мячи, которые, отскакивая при ударе о место приземления, безопасны в эксплуатации.</a:t>
            </a:r>
            <a:b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3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Метание малого мяча с разбега относится к </a:t>
            </a:r>
            <a:r>
              <a:rPr lang="ru-RU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циклическо</a:t>
            </a:r>
            <a:r>
              <a:rPr lang="ru-R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-ациклической группе скоростно-силовых упражнений.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1123" y="1152983"/>
            <a:ext cx="4052147" cy="406569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992308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03312" y="433447"/>
            <a:ext cx="9404723" cy="1400530"/>
          </a:xfrm>
        </p:spPr>
        <p:txBody>
          <a:bodyPr/>
          <a:lstStyle/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ДЕРЖАНИЕ СНАРЯДА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6641" y="1596979"/>
            <a:ext cx="5516429" cy="4986739"/>
          </a:xfrm>
        </p:spPr>
        <p:txBody>
          <a:bodyPr>
            <a:normAutofit/>
          </a:bodyPr>
          <a:lstStyle/>
          <a:p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Малый мяч удерживается, не прижимаемый к ладони, фалангами пальцев метающей руки. Указательный, средний и безымянный пальцы подобно рычагу размещены сзади мяча, а большой палец и мизинец придерживают его сбоку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Перед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началом разбега метатель держит снаряд над плечом в согнутой </a:t>
            </a: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руке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1409" y="1373792"/>
            <a:ext cx="3743661" cy="215544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4374" y="3794035"/>
            <a:ext cx="3860696" cy="2895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9183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3310" y="259535"/>
            <a:ext cx="9404723" cy="1400530"/>
          </a:xfrm>
        </p:spPr>
        <p:txBody>
          <a:bodyPr/>
          <a:lstStyle/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Первая и вторая фаза. Разбег.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1489" y="1287889"/>
            <a:ext cx="7082195" cy="6697338"/>
          </a:xfrm>
        </p:spPr>
        <p:txBody>
          <a:bodyPr>
            <a:normAutofit/>
          </a:bodyPr>
          <a:lstStyle/>
          <a:p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Первая 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(предварительная) фаза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разбега начинается из исходного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положения. Разбег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выполняется обычным беговым шагом с оптимальной скоростью, его длина преодолевается за 6 —12 беговых шагов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Вторая(заключительная)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Задача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этой фазы состоит в отведении снаряда для выполнения его «обгона» и в поддержании оптимальной скорости перед финальным движением. Шаги данной части разбега называются бросковыми. Их количество зависит от способа отведения снаряда и колеблется в диапазоне 4ч— 6 шагов. При этом, используя четное количество шагов, метатель должен попасть на контрольную отметку левой ногой, нечетное количество — правой. </a:t>
            </a:r>
          </a:p>
          <a:p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3684" y="1287889"/>
            <a:ext cx="4440571" cy="5164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304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Финальное усилие</a:t>
            </a:r>
            <a:r>
              <a:rPr lang="ru-RU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23" y="1236371"/>
            <a:ext cx="7267954" cy="5430031"/>
          </a:xfrm>
        </p:spPr>
        <p:txBody>
          <a:bodyPr>
            <a:normAutofit fontScale="92500" lnSpcReduction="10000"/>
          </a:bodyPr>
          <a:lstStyle/>
          <a:p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Левая нога, почти прямая, ставится с пятки на расстоянии около одной стопы влево от линии разбега с дальнейшим переходом в упор на всю стопу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после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захвата» правая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рука со снарядом сгибается в локтевом суставе, а предплечье и кисть, оказываясь сзади плеча,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супинируются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Левая рука при этом начинает отводиться влево и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пронируется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Выпрямив правую ногу и повернув правую часть таза вперед, метатель, выходит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грудью вперед, выводит правый локоть вперед-вверх и переходит в положение «натянутого лука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».</a:t>
            </a:r>
          </a:p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Далее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происходит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разгибание туловища и движение грудью вперед.</a:t>
            </a:r>
          </a:p>
          <a:p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Заключительная часть финального усилия осуществляется наиболее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мощным «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рывком». Выпуск снаряда заканчивается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хлестообразным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движением предплечья и кисти правой руки. Рука со снарядом проходит над плечом. Левая нога в момент броска стопорит движение и полностью выпрямляется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2777" y="714024"/>
            <a:ext cx="4408952" cy="5823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5298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61016" y="224308"/>
            <a:ext cx="8825659" cy="1981200"/>
          </a:xfrm>
        </p:spPr>
        <p:txBody>
          <a:bodyPr/>
          <a:lstStyle/>
          <a:p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Методика обучения технике метания малого мяча</a:t>
            </a:r>
            <a:b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1464047" y="1326169"/>
            <a:ext cx="8825659" cy="2362200"/>
          </a:xfrm>
        </p:spPr>
        <p:txBody>
          <a:bodyPr>
            <a:normAutofit/>
          </a:bodyPr>
          <a:lstStyle/>
          <a:p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Процесс обучения технике метания малого мяча предваряет создание необходимых условий для усвоения изучаемых движений с помощью специально-подготовительных упражнений</a:t>
            </a:r>
            <a:b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6218" y="2980371"/>
            <a:ext cx="6714295" cy="3619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3292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ПЕРВЫЙ ЭТАП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46111" y="1293064"/>
            <a:ext cx="8946541" cy="4195481"/>
          </a:xfrm>
        </p:spPr>
        <p:txBody>
          <a:bodyPr/>
          <a:lstStyle/>
          <a:p>
            <a:pPr marL="0" indent="0">
              <a:buNone/>
            </a:pPr>
            <a:r>
              <a:rPr lang="ru-RU" b="1" dirty="0"/>
              <a:t>Создать представление о технике метания малого мяча.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383553" y="1919993"/>
            <a:ext cx="4964919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dirty="0"/>
              <a:t>краткий рассказ об основных закономерностях движений и технике метания малого мяча, </a:t>
            </a:r>
            <a:r>
              <a:rPr lang="ru-RU" dirty="0" smtClean="0"/>
              <a:t>показ </a:t>
            </a:r>
            <a:r>
              <a:rPr lang="ru-RU" dirty="0"/>
              <a:t>наглядных пособий</a:t>
            </a:r>
            <a:r>
              <a:rPr lang="ru-RU" dirty="0" smtClean="0"/>
              <a:t>;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ru-RU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dirty="0"/>
              <a:t>демонстрация техники метания малого мяча с места в цель и с разбега на дальность</a:t>
            </a:r>
            <a:r>
              <a:rPr lang="ru-RU" dirty="0" smtClean="0"/>
              <a:t>;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ru-RU" dirty="0" smtClean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dirty="0" smtClean="0"/>
              <a:t>ознакомление </a:t>
            </a:r>
            <a:r>
              <a:rPr lang="ru-RU" dirty="0"/>
              <a:t>с правилами соревнований по метанию малого мяча.</a:t>
            </a:r>
          </a:p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8320" y="1895545"/>
            <a:ext cx="6160260" cy="315910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643287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1716" y="336808"/>
            <a:ext cx="9404723" cy="1400530"/>
          </a:xfrm>
        </p:spPr>
        <p:txBody>
          <a:bodyPr/>
          <a:lstStyle/>
          <a:p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ЭТАП 2. Обучить 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держанию снаряда и технике </a:t>
            </a: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броскового движения в финальной фазе при метании малого 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мяча.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37019" y="1737338"/>
            <a:ext cx="6876223" cy="4882355"/>
          </a:xfrm>
        </p:spPr>
        <p:txBody>
          <a:bodyPr>
            <a:noAutofit/>
          </a:bodyPr>
          <a:lstStyle/>
          <a:p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выполнение хвата малого мяча;</a:t>
            </a:r>
          </a:p>
          <a:p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метание мяча перед собой в пол активным движением кисти из исходного положения (</a:t>
            </a:r>
            <a:r>
              <a:rPr lang="ru-RU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и.п</a:t>
            </a: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.) рука прямая впереди;</a:t>
            </a:r>
          </a:p>
          <a:p>
            <a:r>
              <a:rPr 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метание </a:t>
            </a: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мяча вперед-вверх двумя руками из-за головы, стоя в </a:t>
            </a:r>
            <a:r>
              <a:rPr lang="ru-RU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и.п</a:t>
            </a: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ноги врозь на ширине плеч;</a:t>
            </a:r>
          </a:p>
          <a:p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 же из </a:t>
            </a:r>
            <a:r>
              <a:rPr lang="ru-RU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и.п</a:t>
            </a: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левая нога впереди, правая сзади на носке;</a:t>
            </a:r>
          </a:p>
          <a:p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 же, но метание одной рукой в вертикальную цель, другая рука в </a:t>
            </a:r>
            <a:r>
              <a:rPr lang="ru-RU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и.п</a:t>
            </a: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согнута в локтевом суставе и находится перед собой</a:t>
            </a:r>
            <a:r>
              <a:rPr 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</a:t>
            </a:r>
            <a:endParaRPr lang="ru-RU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7939" y="1501320"/>
            <a:ext cx="3810000" cy="28575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337019" y="4563382"/>
            <a:ext cx="115971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метание мяча вперед-вверх из и. п. стоя левым боком по отношению броску, рука со снарядом выпрямлена и отведена назад левая рука перед собой, вес тела над слегка согнутой правой ногой, туловище умеренно отклонено назад;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27165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10468357" cy="1170020"/>
          </a:xfrm>
        </p:spPr>
        <p:txBody>
          <a:bodyPr/>
          <a:lstStyle/>
          <a:p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Этап 3. Обучить </a:t>
            </a:r>
            <a:r>
              <a:rPr lang="ru-R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технике отведения малого мяча «прямо-назад» при выполнении разбега.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353837" y="1983346"/>
            <a:ext cx="4443212" cy="4329445"/>
          </a:xfrm>
        </p:spPr>
        <p:txBody>
          <a:bodyPr>
            <a:normAutofit/>
          </a:bodyPr>
          <a:lstStyle/>
          <a:p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отведение мяча на месте с имитацией броска;</a:t>
            </a:r>
          </a:p>
          <a:p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отведение мяча в ходьбе и беге без броска;</a:t>
            </a:r>
          </a:p>
          <a:p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бег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скрестными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шагами с отведенным снарядом без броска;</a:t>
            </a:r>
          </a:p>
          <a:p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бег 20—30 м, рука со снарядом над плечом.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111" y="2228046"/>
            <a:ext cx="6300467" cy="35372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125572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Этап 4. Обучить 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сочетанию элементов предварительной и финальной фаз движения и технике метания малого мяча в целом.</a:t>
            </a:r>
            <a:b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0732" y="1751527"/>
            <a:ext cx="6636891" cy="4707228"/>
          </a:xfrm>
        </p:spPr>
        <p:txBody>
          <a:bodyPr>
            <a:normAutofit/>
          </a:bodyPr>
          <a:lstStyle/>
          <a:p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метание со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скрестного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шага с отведенным мячом в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и.п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.;</a:t>
            </a:r>
          </a:p>
          <a:p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метание мяча с трех шагов разбега с предварительно отведенной рукой со снарядом;</a:t>
            </a:r>
          </a:p>
          <a:p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метание мяча с четырех бросковых шагов;</a:t>
            </a:r>
          </a:p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метание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мяча с укороченного разбега;</a:t>
            </a:r>
          </a:p>
          <a:p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метание мяча с полного разбега.</a:t>
            </a:r>
          </a:p>
          <a:p>
            <a:pPr marL="0" indent="0">
              <a:buNone/>
            </a:pP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Методические </a:t>
            </a:r>
            <a:r>
              <a: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указания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при выполнении броска со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скрестного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шага необходимо произвести постановку левой ноги на опору синхронно с разгибанием правой ноги и одновременным поворотом правой стороны таза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налево-вперед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3184" y="1275008"/>
            <a:ext cx="3638488" cy="5479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4614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dirty="0" smtClean="0"/>
              <a:t>Этап </a:t>
            </a:r>
            <a:r>
              <a:rPr lang="ru-RU" sz="2400" dirty="0"/>
              <a:t>5. Совершенствовать технику метания малого </a:t>
            </a:r>
            <a:r>
              <a:rPr lang="ru-RU" sz="2400" dirty="0" smtClean="0"/>
              <a:t>мяча С </a:t>
            </a:r>
            <a:r>
              <a:rPr lang="ru-RU" sz="2400" dirty="0"/>
              <a:t>учетом индивидуальных особенностей занимающихся</a:t>
            </a:r>
            <a:r>
              <a:rPr lang="ru-RU" dirty="0"/>
              <a:t>.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855337" y="1685822"/>
            <a:ext cx="7057622" cy="4490385"/>
          </a:xfrm>
        </p:spPr>
        <p:txBody>
          <a:bodyPr>
            <a:normAutofit fontScale="70000" lnSpcReduction="20000"/>
          </a:bodyPr>
          <a:lstStyle/>
          <a:p>
            <a:r>
              <a:rPr lang="ru-RU" sz="2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выполнение специально-подготовительных упражнений;</a:t>
            </a:r>
          </a:p>
          <a:p>
            <a:r>
              <a:rPr lang="ru-RU" sz="2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метание мячей, различных по весу;</a:t>
            </a:r>
          </a:p>
          <a:p>
            <a:r>
              <a:rPr lang="ru-RU" sz="2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использование вариантов техники, выбранных на основе индивидуальных особенностей метателей;</a:t>
            </a:r>
          </a:p>
          <a:p>
            <a:r>
              <a:rPr lang="ru-RU" sz="2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метание мяча на результат с соблюдением правил соревнований.</a:t>
            </a:r>
          </a:p>
          <a:p>
            <a:pPr marL="0" indent="0">
              <a:buNone/>
            </a:pPr>
            <a:r>
              <a:rPr lang="ru-RU" sz="29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Методические указания</a:t>
            </a:r>
            <a:r>
              <a:rPr lang="ru-RU" sz="2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при совершенствовании техники уточняются длина разбега, ритм выполнения движения, количество бросковых шагов и другие элементы метания. Индивидуализация техники происходит при постоянном развитии необходимых двигательных качеств.</a:t>
            </a:r>
          </a:p>
          <a:p>
            <a:pPr marL="0" indent="0">
              <a:buNone/>
            </a:pP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771" y="1685821"/>
            <a:ext cx="4047321" cy="4047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571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8137" y="122707"/>
            <a:ext cx="8825659" cy="1981200"/>
          </a:xfrm>
        </p:spPr>
        <p:txBody>
          <a:bodyPr/>
          <a:lstStyle/>
          <a:p>
            <a:r>
              <a:rPr lang="ru-RU" dirty="0" smtClean="0"/>
              <a:t>КОНЕЦ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948891" y="0"/>
            <a:ext cx="3429926" cy="4005330"/>
          </a:xfrm>
        </p:spPr>
        <p:txBody>
          <a:bodyPr/>
          <a:lstStyle/>
          <a:p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Спасибо за внимание. Презентацию подготовила 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ШугалейА.Е</a:t>
            </a:r>
            <a:r>
              <a:rPr lang="ru-RU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8817" y="567028"/>
            <a:ext cx="7314663" cy="487644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348325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227</TotalTime>
  <Words>684</Words>
  <Application>Microsoft Office PowerPoint</Application>
  <PresentationFormat>Произвольный</PresentationFormat>
  <Paragraphs>54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Ион</vt:lpstr>
      <vt:lpstr>Обучение метанию малого мяча.</vt:lpstr>
      <vt:lpstr>Факты.</vt:lpstr>
      <vt:lpstr>ДЕРЖАНИЕ СНАРЯДА</vt:lpstr>
      <vt:lpstr>Первая и вторая фаза. Разбег.</vt:lpstr>
      <vt:lpstr>Финальное усилие.</vt:lpstr>
      <vt:lpstr>Методика обучения технике метания малого мяча </vt:lpstr>
      <vt:lpstr>ПЕРВЫЙ ЭТАП</vt:lpstr>
      <vt:lpstr>ЭТАП 2. Обучить держанию снаряда и технике броскового движения в финальной фазе при метании малого мяча.</vt:lpstr>
      <vt:lpstr>Этап 3. Обучить технике отведения малого мяча «прямо-назад» при выполнении разбега.</vt:lpstr>
      <vt:lpstr>Этап 4. Обучить сочетанию элементов предварительной и финальной фаз движения и технике метания малого мяча в целом. </vt:lpstr>
      <vt:lpstr>Этап 5. Совершенствовать технику метания малого мяча С учетом индивидуальных особенностей занимающихся. </vt:lpstr>
      <vt:lpstr>КОНЕЦ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Поэтапное обучение метания малого меча.</dc:title>
  <dc:creator>Marat</dc:creator>
  <cp:lastModifiedBy>учитель</cp:lastModifiedBy>
  <cp:revision>14</cp:revision>
  <dcterms:created xsi:type="dcterms:W3CDTF">2016-05-03T14:52:56Z</dcterms:created>
  <dcterms:modified xsi:type="dcterms:W3CDTF">2020-02-25T12:11:43Z</dcterms:modified>
</cp:coreProperties>
</file>